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52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</p:sldIdLst>
  <p:sldSz cx="5321300" cy="7556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4651" autoAdjust="0"/>
  </p:normalViewPr>
  <p:slideViewPr>
    <p:cSldViewPr>
      <p:cViewPr varScale="1">
        <p:scale>
          <a:sx n="99" d="100"/>
          <a:sy n="99" d="100"/>
        </p:scale>
        <p:origin x="34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8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3.emf"/><Relationship Id="rId4" Type="http://schemas.openxmlformats.org/officeDocument/2006/relationships/oleObject" Target="../embeddings/oleObject1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2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3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4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5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6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8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9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0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1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2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3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8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B:\Новая папка\00 12.jpg"/>
          <p:cNvPicPr>
            <a:picLocks noChangeAspect="1" noChangeArrowheads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 bwMode="auto">
          <a:xfrm>
            <a:off x="0" y="1492250"/>
            <a:ext cx="5326114" cy="6064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:\Users\ASachkova\Desktop\00 191.jpg"/>
          <p:cNvPicPr>
            <a:picLocks noChangeAspect="1" noChangeArrowheads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 bwMode="auto">
          <a:xfrm>
            <a:off x="0" y="1644650"/>
            <a:ext cx="5326114" cy="59118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№ 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B:\Новая папка\00 60.jpg"/>
          <p:cNvPicPr>
            <a:picLocks noChangeAspect="1" noChangeArrowheads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 bwMode="auto">
          <a:xfrm>
            <a:off x="-1" y="2101850"/>
            <a:ext cx="5326113" cy="54546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>
                <a:latin typeface="Arial" charset="0"/>
              </a:rPr>
              <a:t>№ </a:t>
            </a:r>
            <a:r>
              <a:rPr lang="ru-RU" altLang="ru-RU" sz="90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Sachkova\Desktop\КУРТобщ_02.08.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2" y="958850"/>
            <a:ext cx="4613618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98850" y="0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83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Новосибирска</a:t>
            </a:r>
          </a:p>
          <a:p>
            <a:pPr defTabSz="1012825"/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25.09.2019 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844</a:t>
            </a:r>
            <a:endParaRPr lang="ru-RU" alt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498850" y="730250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8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  <a:endParaRPr lang="ru-RU" alt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-311150" y="349250"/>
          <a:ext cx="4114801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4" imgW="4259621" imgH="704289" progId="Word.Document.8">
                  <p:embed/>
                </p:oleObj>
              </mc:Choice>
              <mc:Fallback>
                <p:oleObj name="Document" r:id="rId4" imgW="4259621" imgH="704289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1150" y="349250"/>
                        <a:ext cx="4114801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B:\Новая папка\00 84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0" y="2406650"/>
            <a:ext cx="5326114" cy="51498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2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B:\Новая папка\00 85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-1" y="2406650"/>
            <a:ext cx="5326113" cy="51498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8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B:\Новая папка\00 86.jpg"/>
          <p:cNvPicPr>
            <a:picLocks noChangeAspect="1" noChangeArrowheads="1"/>
          </p:cNvPicPr>
          <p:nvPr/>
        </p:nvPicPr>
        <p:blipFill>
          <a:blip r:embed="rId3" cstate="print"/>
          <a:srcRect t="33866"/>
          <a:stretch>
            <a:fillRect/>
          </a:stretch>
        </p:blipFill>
        <p:spPr bwMode="auto">
          <a:xfrm>
            <a:off x="0" y="2559050"/>
            <a:ext cx="5326114" cy="49974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8546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4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B:\Новая папка\00 87.jpg"/>
          <p:cNvPicPr>
            <a:picLocks noChangeAspect="1" noChangeArrowheads="1"/>
          </p:cNvPicPr>
          <p:nvPr/>
        </p:nvPicPr>
        <p:blipFill>
          <a:blip r:embed="rId3" cstate="print"/>
          <a:srcRect t="32857"/>
          <a:stretch>
            <a:fillRect/>
          </a:stretch>
        </p:blipFill>
        <p:spPr bwMode="auto">
          <a:xfrm>
            <a:off x="-1" y="2482850"/>
            <a:ext cx="5326113" cy="50736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0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B:\Новая папка\00 88.jpg"/>
          <p:cNvPicPr>
            <a:picLocks noChangeAspect="1" noChangeArrowheads="1"/>
          </p:cNvPicPr>
          <p:nvPr/>
        </p:nvPicPr>
        <p:blipFill>
          <a:blip r:embed="rId3" cstate="print"/>
          <a:srcRect t="33385"/>
          <a:stretch>
            <a:fillRect/>
          </a:stretch>
        </p:blipFill>
        <p:spPr bwMode="auto">
          <a:xfrm>
            <a:off x="0" y="2482850"/>
            <a:ext cx="5321300" cy="502920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6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B:\Новая папка\00 89.jpg"/>
          <p:cNvPicPr>
            <a:picLocks noChangeAspect="1" noChangeArrowheads="1"/>
          </p:cNvPicPr>
          <p:nvPr/>
        </p:nvPicPr>
        <p:blipFill>
          <a:blip r:embed="rId3" cstate="print"/>
          <a:srcRect t="32857"/>
          <a:stretch>
            <a:fillRect/>
          </a:stretch>
        </p:blipFill>
        <p:spPr bwMode="auto">
          <a:xfrm>
            <a:off x="0" y="2482850"/>
            <a:ext cx="5326114" cy="50736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2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B:\Новая папка\00 90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0" y="2406650"/>
            <a:ext cx="5326113" cy="51498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8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B:\Новая папка\00 91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0" y="2406650"/>
            <a:ext cx="5326113" cy="51498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4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:\Новая папка\00 92.jpg"/>
          <p:cNvPicPr>
            <a:picLocks noChangeAspect="1" noChangeArrowheads="1"/>
          </p:cNvPicPr>
          <p:nvPr/>
        </p:nvPicPr>
        <p:blipFill>
          <a:blip r:embed="rId3" cstate="print"/>
          <a:srcRect t="29832"/>
          <a:stretch>
            <a:fillRect/>
          </a:stretch>
        </p:blipFill>
        <p:spPr bwMode="auto">
          <a:xfrm>
            <a:off x="0" y="2254250"/>
            <a:ext cx="5326114" cy="5302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0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B:\Новая папка\00 93.jpg"/>
          <p:cNvPicPr>
            <a:picLocks noChangeAspect="1" noChangeArrowheads="1"/>
          </p:cNvPicPr>
          <p:nvPr/>
        </p:nvPicPr>
        <p:blipFill>
          <a:blip r:embed="rId3" cstate="print"/>
          <a:srcRect t="29832"/>
          <a:stretch>
            <a:fillRect/>
          </a:stretch>
        </p:blipFill>
        <p:spPr bwMode="auto">
          <a:xfrm>
            <a:off x="0" y="2254250"/>
            <a:ext cx="5326114" cy="53022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6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B:\Новая папка\00 94.jpg"/>
          <p:cNvPicPr>
            <a:picLocks noChangeAspect="1" noChangeArrowheads="1"/>
          </p:cNvPicPr>
          <p:nvPr/>
        </p:nvPicPr>
        <p:blipFill>
          <a:blip r:embed="rId3" cstate="print"/>
          <a:srcRect t="30840"/>
          <a:stretch>
            <a:fillRect/>
          </a:stretch>
        </p:blipFill>
        <p:spPr bwMode="auto">
          <a:xfrm>
            <a:off x="0" y="2330450"/>
            <a:ext cx="5326114" cy="52260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2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B:\Новая папка\00 95.jpg"/>
          <p:cNvPicPr>
            <a:picLocks noChangeAspect="1" noChangeArrowheads="1"/>
          </p:cNvPicPr>
          <p:nvPr/>
        </p:nvPicPr>
        <p:blipFill>
          <a:blip r:embed="rId3" cstate="print"/>
          <a:srcRect t="29832"/>
          <a:stretch>
            <a:fillRect/>
          </a:stretch>
        </p:blipFill>
        <p:spPr bwMode="auto">
          <a:xfrm>
            <a:off x="0" y="2254250"/>
            <a:ext cx="5326114" cy="5302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8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B:\Новая папка\00 96.jpg"/>
          <p:cNvPicPr>
            <a:picLocks noChangeAspect="1" noChangeArrowheads="1"/>
          </p:cNvPicPr>
          <p:nvPr/>
        </p:nvPicPr>
        <p:blipFill>
          <a:blip r:embed="rId3" cstate="print"/>
          <a:srcRect t="30841"/>
          <a:stretch>
            <a:fillRect/>
          </a:stretch>
        </p:blipFill>
        <p:spPr bwMode="auto">
          <a:xfrm>
            <a:off x="0" y="2330450"/>
            <a:ext cx="5326114" cy="52260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</a:t>
            </a:r>
            <a:r>
              <a:rPr lang="ru-RU" altLang="ru-RU" sz="900" smtClean="0">
                <a:latin typeface="Arial" charset="0"/>
              </a:rPr>
              <a:t>25.09.2019 </a:t>
            </a:r>
            <a:r>
              <a:rPr lang="ru-RU" altLang="ru-RU" sz="900">
                <a:latin typeface="Arial" charset="0"/>
              </a:rPr>
              <a:t>№ </a:t>
            </a:r>
            <a:r>
              <a:rPr lang="ru-RU" altLang="ru-RU" sz="90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5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1164</Words>
  <Application>Microsoft Office PowerPoint</Application>
  <PresentationFormat>Произвольный</PresentationFormat>
  <Paragraphs>386</Paragraphs>
  <Slides>96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1" baseType="lpstr">
      <vt:lpstr>Arial</vt:lpstr>
      <vt:lpstr>Calibri</vt:lpstr>
      <vt:lpstr>Times New Roman</vt:lpstr>
      <vt:lpstr>Office Theme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Москалева Ольга Витальевна</dc:creator>
  <cp:lastModifiedBy>Москалева Ольга Витальевна</cp:lastModifiedBy>
  <cp:revision>23</cp:revision>
  <dcterms:created xsi:type="dcterms:W3CDTF">2006-08-16T00:00:00Z</dcterms:created>
  <dcterms:modified xsi:type="dcterms:W3CDTF">2019-09-25T07:47:16Z</dcterms:modified>
</cp:coreProperties>
</file>