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41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420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22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  <p:sldId id="410" r:id="rId158"/>
    <p:sldId id="411" r:id="rId159"/>
    <p:sldId id="412" r:id="rId160"/>
    <p:sldId id="413" r:id="rId161"/>
    <p:sldId id="414" r:id="rId162"/>
    <p:sldId id="415" r:id="rId163"/>
    <p:sldId id="421" r:id="rId164"/>
    <p:sldId id="416" r:id="rId165"/>
    <p:sldId id="417" r:id="rId166"/>
    <p:sldId id="418" r:id="rId16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18" d="100"/>
          <a:sy n="18" d="100"/>
        </p:scale>
        <p:origin x="1938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_________ №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8C5F-8B70-4D9E-BAD9-99CDC12A81BD}" type="datetimeFigureOut">
              <a:rPr lang="ru-RU"/>
              <a:pPr>
                <a:defRPr/>
              </a:pPr>
              <a:t>30.06.2021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2A1-A232-47CF-B272-513DC91703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_________ №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_________ №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68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9242" cy="54890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1" cy="5483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1630" cy="548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6821" cy="54870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80624" cy="54906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5688" cy="5476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9215" cy="54798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6821" cy="54870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1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0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0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33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7823" cy="54782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1630" cy="548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4017" cy="5474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43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0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1" cy="5483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44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0" cy="54834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1" cy="5483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5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53 (рек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4 (рек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6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672" y="2627784"/>
            <a:ext cx="5860621" cy="53285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6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284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8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58077" cy="54689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285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8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95.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12.png"/>
          <p:cNvPicPr>
            <a:picLocks noChangeAspect="1"/>
          </p:cNvPicPr>
          <p:nvPr/>
        </p:nvPicPr>
        <p:blipFill>
          <a:blip r:embed="rId2" cstate="print"/>
          <a:srcRect t="1299"/>
          <a:stretch>
            <a:fillRect/>
          </a:stretch>
        </p:blipFill>
        <p:spPr>
          <a:xfrm>
            <a:off x="548680" y="2483768"/>
            <a:ext cx="5783865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9494" cy="54798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95.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95.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4.29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39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307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4.3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4.314.png"/>
          <p:cNvPicPr>
            <a:picLocks noChangeAspect="1"/>
          </p:cNvPicPr>
          <p:nvPr/>
        </p:nvPicPr>
        <p:blipFill>
          <a:blip r:embed="rId2" cstate="print"/>
          <a:srcRect l="5592" t="1298" r="4941"/>
          <a:stretch>
            <a:fillRect/>
          </a:stretch>
        </p:blipFill>
        <p:spPr>
          <a:xfrm>
            <a:off x="548680" y="2483768"/>
            <a:ext cx="5760640" cy="54736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4.3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4.3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4.3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6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7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7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1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261" cy="54720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85.18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29 (рек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0 (рек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0" cy="54834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8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1" y="2483767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48792" cy="5460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4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1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0" cy="54834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1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805262" cy="55140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6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1630" cy="548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5436" cy="5485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6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672" y="2483768"/>
            <a:ext cx="5777879" cy="5487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1630" cy="548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7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7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0" cy="5483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5" cy="5487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58077" cy="54689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8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5688" cy="5476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8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85.90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9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85.91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9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9242" cy="54890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85.92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9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9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4017" cy="5474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1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4484</Words>
  <Application>Microsoft Office PowerPoint</Application>
  <PresentationFormat>Экран (4:3)</PresentationFormat>
  <Paragraphs>996</Paragraphs>
  <Slides>166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166</vt:i4>
      </vt:variant>
    </vt:vector>
  </HeadingPairs>
  <TitlesOfParts>
    <vt:vector size="17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ILakeev</dc:creator>
  <cp:lastModifiedBy>Москалева Ольга Витальевна</cp:lastModifiedBy>
  <cp:revision>288</cp:revision>
  <dcterms:created xsi:type="dcterms:W3CDTF">2021-04-01T04:56:18Z</dcterms:created>
  <dcterms:modified xsi:type="dcterms:W3CDTF">2021-06-30T05:55:16Z</dcterms:modified>
</cp:coreProperties>
</file>